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291" r:id="rId19"/>
    <p:sldId id="289" r:id="rId20"/>
    <p:sldId id="286" r:id="rId21"/>
    <p:sldId id="290" r:id="rId22"/>
    <p:sldId id="287" r:id="rId23"/>
    <p:sldId id="264" r:id="rId24"/>
    <p:sldId id="288" r:id="rId25"/>
    <p:sldId id="292" r:id="rId26"/>
    <p:sldId id="293" r:id="rId27"/>
    <p:sldId id="295" r:id="rId28"/>
    <p:sldId id="294" r:id="rId29"/>
    <p:sldId id="296" r:id="rId30"/>
    <p:sldId id="297" r:id="rId31"/>
    <p:sldId id="319" r:id="rId32"/>
    <p:sldId id="299" r:id="rId33"/>
    <p:sldId id="320" r:id="rId34"/>
    <p:sldId id="318" r:id="rId35"/>
    <p:sldId id="285" r:id="rId36"/>
    <p:sldId id="303" r:id="rId37"/>
    <p:sldId id="304" r:id="rId38"/>
    <p:sldId id="305" r:id="rId39"/>
    <p:sldId id="306" r:id="rId40"/>
    <p:sldId id="307" r:id="rId41"/>
    <p:sldId id="302" r:id="rId42"/>
    <p:sldId id="308" r:id="rId43"/>
    <p:sldId id="266" r:id="rId44"/>
    <p:sldId id="312" r:id="rId45"/>
    <p:sldId id="317" r:id="rId46"/>
    <p:sldId id="313" r:id="rId47"/>
    <p:sldId id="315" r:id="rId48"/>
    <p:sldId id="316" r:id="rId49"/>
    <p:sldId id="268" r:id="rId50"/>
    <p:sldId id="314" r:id="rId51"/>
    <p:sldId id="269" r:id="rId52"/>
    <p:sldId id="310" r:id="rId53"/>
    <p:sldId id="311" r:id="rId54"/>
    <p:sldId id="321" r:id="rId55"/>
    <p:sldId id="279" r:id="rId56"/>
    <p:sldId id="28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Hands-On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59988E11-2A2D-1F43-9BD4-2FEBF67AA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Final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B273A0F7-8F97-5548-9D7E-8C0F8628C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998</TotalTime>
  <Words>1500</Words>
  <Application>Microsoft Macintosh PowerPoint</Application>
  <PresentationFormat>Widescreen</PresentationFormat>
  <Paragraphs>412</Paragraphs>
  <Slides>56</Slides>
  <Notes>51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is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Create Docker Images</vt:lpstr>
      <vt:lpstr>PowerPoint Presentation</vt:lpstr>
      <vt:lpstr>Share Docker Images</vt:lpstr>
      <vt:lpstr>PowerPoint Presentation</vt:lpstr>
      <vt:lpstr>Remove Docker Images</vt:lpstr>
      <vt:lpstr>PowerPoint Presentation</vt:lpstr>
      <vt:lpstr>Docker Containers</vt:lpstr>
      <vt:lpstr>PowerPoint Presentation</vt:lpstr>
      <vt:lpstr>Create &amp;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Cleaning Up</vt:lpstr>
      <vt:lpstr>PowerPoint Presentation</vt:lpstr>
      <vt:lpstr>Docker Compose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83</cp:revision>
  <dcterms:created xsi:type="dcterms:W3CDTF">2020-02-11T00:22:44Z</dcterms:created>
  <dcterms:modified xsi:type="dcterms:W3CDTF">2020-03-03T22:28:52Z</dcterms:modified>
</cp:coreProperties>
</file>